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5CBB3-305E-47E1-92DF-015D8461D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AA706DE-6745-4E4A-871A-CB210FB8F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10C86F-02E6-46D8-9ADA-C42F1DEFF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0D7A33-AAB6-4F4F-9197-95407BA2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D3D761-AA23-4C42-8C1A-424D89E5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25CB2D-B0E7-4C37-B240-2F5E652F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651BAAC-FD26-4AF1-9300-677107D6E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7E1A1A-E3FA-4A7E-BCB4-7DE50A1D5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DF8B8D-6251-47C4-B17D-29526C42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028F4F-2745-47E2-91D5-E99CF4E8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32F4F19-286A-4606-9B17-F26A94CE0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AEBCB93-DE81-49BB-A737-62326B815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C1C28F-FD48-417F-96B1-15F0E9CB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2A52B3-3306-453A-82F3-A9FEB6B53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9640E3-751A-4ED1-B3EE-FBCDE9DAF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9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54085D-40FE-44F5-9FFE-60FBA8BA7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A46B40-E99F-4A69-86B1-E7C62006C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16AA4A-F553-4662-BF41-566B6A02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C78232-D032-4F7D-A6EE-B25EC055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209DB0-35EA-4AD6-B3F5-C94C8EA2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5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1F7E24-2614-4C8D-B3A4-87CDEEFC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D2D4A0-FCA5-4E7A-A862-721CD9197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B68C6E-2DA6-4DA9-B55F-75D96CD9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87E3C8F-C5A6-4BF0-9494-3D5E036B4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D898FD-0303-4349-8D82-F269F14D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5849D3-A2C4-467F-83B4-B2672595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8DBB95-8D8F-456B-A88F-8CDBD4627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18E2251-C2FC-4A8D-A8C4-D5B66030E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087C339-4DF2-42D8-8369-75B22D7A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123F172-1871-430B-933C-D8400595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B788F5-25A5-4081-96BB-FAE45160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47C571-B76B-4AF0-B2FE-2BCAFBC12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D3D8AD-47AE-459B-9E9A-3FC2E44F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42A226F-E598-4F70-983A-8FA9AD323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5675EFE-7CCC-4619-9F09-E93459CC9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4EE4C83-72EF-45B0-B631-D5A617561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AF6B3FC-8092-496A-91D8-5D29A0B69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B15E681-0F4A-4F25-9CC4-D7A42BB32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82B7DC5-926D-4135-99D3-B7E13AF2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3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5A9704-5D46-44A4-93CD-32CF5A791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6C329AA-A7BA-43F6-BBFF-F765307B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259C96B-EA4B-4455-AE91-A1FC1BAE2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6F927ED-BE9D-4C11-B9E2-BC850C12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0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CBDFFE2-68D8-49AE-BAF6-A4DB95D1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00F623C-1509-4A93-A300-C92DBC0B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0152F2-B13B-4173-868A-F9C56870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5EC05C-5E04-4257-BEE8-86612C8CF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D2746E-1AA7-49EE-BB58-5051B7B16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C11A73A-7195-4972-B485-8AD9DD22D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1C6070-29BA-4423-8FA2-E0E3C861B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510880-A3C9-4072-AE6B-6CC9F48C9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3FA754-4330-4E71-AE3C-A0F7E5D1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E6BE9C-4DAB-4388-A633-C52AC6741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028A777-7BD3-4CB4-813A-C916C163E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CC74AB-19E5-435C-B7CE-F624671E7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A00770-B920-4942-BF05-46C7992A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650E071-6EBA-45F8-94B9-7A1557B0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9FBADC-07DB-4613-AEE1-6684F77C2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D001C70-23CD-46AD-8F9F-5DD40BF60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8231A6-F8E6-4671-9E83-34502D8DB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35E072-40F4-468A-9B4B-F56E89766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FBB4-7BE8-4524-8886-5B91A19B6F94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E4C876-4C37-4A0D-8833-9CC5ECF65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FC599C-61F7-42C4-ADC6-FFE6445FA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0FD0-37ED-4374-97B5-C2280ABB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7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7E7DCD-D769-4254-AB0F-49442E3F7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>
                <a:solidFill>
                  <a:srgbClr val="FF0000"/>
                </a:solidFill>
              </a:rPr>
              <a:t>Upss</a:t>
            </a:r>
            <a:r>
              <a:rPr lang="pl-PL" dirty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0D0A583-9EA6-4C69-A330-DF581BAFA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ERROR 404</a:t>
            </a:r>
          </a:p>
          <a:p>
            <a:r>
              <a:rPr lang="pl-PL" dirty="0">
                <a:solidFill>
                  <a:schemeClr val="accent1"/>
                </a:solidFill>
              </a:rPr>
              <a:t>NO RESULTS FOUND</a:t>
            </a:r>
          </a:p>
          <a:p>
            <a:r>
              <a:rPr lang="pl-PL" dirty="0">
                <a:solidFill>
                  <a:schemeClr val="accent1"/>
                </a:solidFill>
              </a:rPr>
              <a:t>(Bo tu nic nie </a:t>
            </a:r>
            <a:r>
              <a:rPr lang="pl-PL" dirty="0" err="1">
                <a:solidFill>
                  <a:schemeClr val="accent1"/>
                </a:solidFill>
              </a:rPr>
              <a:t>mia</a:t>
            </a:r>
            <a:r>
              <a:rPr lang="pl-PL" dirty="0">
                <a:solidFill>
                  <a:schemeClr val="accent1"/>
                </a:solidFill>
              </a:rPr>
              <a:t>…jeszcze)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411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Upss…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Upss…</dc:title>
  <dc:creator>Tomasz Majewski</dc:creator>
  <cp:lastModifiedBy>Tomasz Majewski</cp:lastModifiedBy>
  <cp:revision>1</cp:revision>
  <dcterms:created xsi:type="dcterms:W3CDTF">2021-02-13T20:16:16Z</dcterms:created>
  <dcterms:modified xsi:type="dcterms:W3CDTF">2021-02-13T20:17:49Z</dcterms:modified>
</cp:coreProperties>
</file>